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descreen" id="{402ACD90-B36A-43CD-8AB8-85DBB0137D87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FF"/>
    <a:srgbClr val="4BACC6"/>
    <a:srgbClr val="F5F5F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120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FE0F-F68D-44BD-B774-A0F94420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177DE-711A-4EA0-8417-1010F5927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8313-159F-45C7-914D-DFCE6947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C689-D945-4174-88BE-E102CDF1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0A8B0-8B91-4F65-9B63-6F227A92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34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ACB8-2E6F-4D5E-8C0D-0E880C62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D5645-B967-4E46-BFDE-A83A284D1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1F414-D51C-4C2D-9866-F25338E5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1339-9EFD-4194-8202-FFF2E9C1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5A8E-4EA6-4B95-A011-6257E693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5B86F-2545-4AB1-A1BD-BC71D016D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777A3-1AEB-4324-947B-90073ECB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351E-9F4E-4F5A-A74E-456D81F2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0759E-3EE9-4598-B035-447922F9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5749-5F81-4964-A317-21287564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BE3E-0021-4F38-A4F6-9F1F53EB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5EFC1-BA71-44AB-96B2-EF43F7A75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36A75-7CA0-42BD-9422-123244BB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6ED4E-CCA7-4E99-91E5-4D40347C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BA54-B9FD-40CA-839B-C8AF60E7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4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A44-4A10-4564-97B6-24EF3FEA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7D29E-ACB1-4C69-8C6D-E8FB69904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0F6ED-0028-4858-B7A5-7546C826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0F6F-E005-46A0-B8AC-90BBC3CE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0E3A5-AF25-4234-89FA-7C6F26C0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5B77-1F78-4BB1-9FE6-49505249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B6702-D66C-4216-B6DD-4907C231D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DE38C-C9D9-4D36-9991-0C0D8C59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3262A-76E4-4130-BC90-4504E629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33541-393A-4F29-9662-728A4127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3E6BC-B770-4B20-9CB1-23A0FCB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7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02B1-EADE-4E12-83EB-F61E6105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89F99-2B3B-4B2C-8F9C-9FE8CEF90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A629B-DDF9-42A9-981A-BF43A8F9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784B9-9292-4E57-98DE-DA79A6FDB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2C1D3-7091-4300-8FEE-A610D0A00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3C276-BB88-4C3E-A703-0FBBAB96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97E46-3093-410E-8138-DF8778FE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922D9-A782-4DF0-A7B3-CE6198F9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5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122E-B054-4DAF-AB4D-2CDC0EBF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EE59A-B729-4B8A-ACB7-2951CCE8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9EB61-C585-44E2-B957-CB7D7193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8BB80-F3AA-4A71-BCB1-7B802FAF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8D47B-62F9-4A15-B162-1EE875EB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1DE7A-7030-4EEA-AB38-C603A74F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E088B-90DF-42ED-A3CC-155B77B8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1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8E99-67C1-4C76-B3C8-EF395EA8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9D9A9-5CDB-4BB6-A107-14E8AF45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D074F-7897-4721-B15B-168BCBE54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2BF02-B160-4B7D-948F-8627C023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72F45-8748-4E97-BC38-1606B067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F7AAA-0C70-4479-B49A-09DBC85B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8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049D-1E2C-432F-B943-B69F6B3C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D993D-12C6-45C3-BA54-0DF66C45B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69111-95CE-4D34-8226-0CA8C8A3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1933A-0A3E-4D2E-9A7A-FC6ABC04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44919-C51B-46F9-B6B0-B889FE7B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9A047-2207-499C-ABBF-3A4C3681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6B374-13E5-48DF-BBEA-6FDABABD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A59CE-8EFF-4582-BC2C-7DD924D7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58BF8-60FF-42F5-9BA2-DB8BDB3D6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B20B-450E-40F3-B9CF-60F0EBCF9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F309A-D7DC-4FD6-946E-979F8EFD5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F4EB629-56E0-42FB-A741-8CDEC069B8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C5936C-8E83-44C0-A2CE-BEACB8F5148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F5F5F5"/>
                </a:gs>
                <a:gs pos="100000">
                  <a:srgbClr val="E6E6E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A63BC3-31C4-46F7-945F-85228F0D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811" y="63844"/>
              <a:ext cx="7366381" cy="19496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EA9F51-8A5B-44A3-BB88-D7353BE371F3}"/>
                </a:ext>
              </a:extLst>
            </p:cNvPr>
            <p:cNvSpPr txBox="1"/>
            <p:nvPr/>
          </p:nvSpPr>
          <p:spPr>
            <a:xfrm>
              <a:off x="344846" y="2220332"/>
              <a:ext cx="115023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800" b="1" dirty="0">
                  <a:solidFill>
                    <a:srgbClr val="4BACC6"/>
                  </a:solidFill>
                </a:rPr>
                <a:t>test our NEW interactive guidelines – visit us in booth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B7D021-23A0-423D-976D-0208379B4938}"/>
                </a:ext>
              </a:extLst>
            </p:cNvPr>
            <p:cNvSpPr txBox="1"/>
            <p:nvPr/>
          </p:nvSpPr>
          <p:spPr>
            <a:xfrm>
              <a:off x="7854023" y="3104292"/>
              <a:ext cx="3331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BACC6"/>
                  </a:solidFill>
                </a:rPr>
                <a:t>treatment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E6D501-51D5-4210-810D-6AFA367644D2}"/>
                </a:ext>
              </a:extLst>
            </p:cNvPr>
            <p:cNvGrpSpPr/>
            <p:nvPr/>
          </p:nvGrpSpPr>
          <p:grpSpPr>
            <a:xfrm>
              <a:off x="7854023" y="3696937"/>
              <a:ext cx="3331855" cy="2903855"/>
              <a:chOff x="92140" y="3736983"/>
              <a:chExt cx="3331854" cy="290385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7DED609-06DE-4B4F-9915-3946CACD06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830"/>
              <a:stretch/>
            </p:blipFill>
            <p:spPr>
              <a:xfrm>
                <a:off x="92140" y="3736983"/>
                <a:ext cx="3331854" cy="2903855"/>
              </a:xfrm>
              <a:prstGeom prst="rect">
                <a:avLst/>
              </a:prstGeom>
              <a:ln>
                <a:solidFill>
                  <a:srgbClr val="333333"/>
                </a:solidFill>
              </a:ln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A079F1-B27E-4728-A34E-082F3D5577CF}"/>
                  </a:ext>
                </a:extLst>
              </p:cNvPr>
              <p:cNvSpPr/>
              <p:nvPr/>
            </p:nvSpPr>
            <p:spPr>
              <a:xfrm>
                <a:off x="2981325" y="3774281"/>
                <a:ext cx="414338" cy="1166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69D7E-A0EA-45A5-BDC2-F88F88E4870B}"/>
                </a:ext>
              </a:extLst>
            </p:cNvPr>
            <p:cNvSpPr txBox="1"/>
            <p:nvPr/>
          </p:nvSpPr>
          <p:spPr>
            <a:xfrm>
              <a:off x="1013219" y="3104292"/>
              <a:ext cx="3331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BACC6"/>
                  </a:solidFill>
                </a:rPr>
                <a:t>diagnosis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83B930D-6F20-47C8-B7C8-9C61222A7E37}"/>
                </a:ext>
              </a:extLst>
            </p:cNvPr>
            <p:cNvGrpSpPr/>
            <p:nvPr/>
          </p:nvGrpSpPr>
          <p:grpSpPr>
            <a:xfrm>
              <a:off x="1013219" y="3696937"/>
              <a:ext cx="3328263" cy="2903855"/>
              <a:chOff x="3516134" y="3736983"/>
              <a:chExt cx="3328262" cy="290385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38F406C-4D86-40C1-A9FD-8A4F4CF1AC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733"/>
              <a:stretch/>
            </p:blipFill>
            <p:spPr>
              <a:xfrm>
                <a:off x="3516134" y="3736983"/>
                <a:ext cx="3328262" cy="2903855"/>
              </a:xfrm>
              <a:prstGeom prst="rect">
                <a:avLst/>
              </a:prstGeom>
              <a:ln>
                <a:solidFill>
                  <a:srgbClr val="333333"/>
                </a:solidFill>
              </a:ln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5295B9-A6C1-45C2-B262-B66E530FE1D7}"/>
                  </a:ext>
                </a:extLst>
              </p:cNvPr>
              <p:cNvSpPr/>
              <p:nvPr/>
            </p:nvSpPr>
            <p:spPr>
              <a:xfrm>
                <a:off x="6405562" y="3774281"/>
                <a:ext cx="414338" cy="1166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C3CDC3-2E2A-4B00-9FBF-3FE25C44865F}"/>
                </a:ext>
              </a:extLst>
            </p:cNvPr>
            <p:cNvSpPr txBox="1"/>
            <p:nvPr/>
          </p:nvSpPr>
          <p:spPr>
            <a:xfrm>
              <a:off x="4430029" y="3104292"/>
              <a:ext cx="3331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BACC6"/>
                  </a:solidFill>
                </a:rPr>
                <a:t>prognosis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825DD81-F534-493E-99D1-4738005A0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785"/>
            <a:stretch/>
          </p:blipFill>
          <p:spPr>
            <a:xfrm>
              <a:off x="4430862" y="3696937"/>
              <a:ext cx="3330188" cy="2903855"/>
            </a:xfrm>
            <a:prstGeom prst="rect">
              <a:avLst/>
            </a:prstGeom>
            <a:ln>
              <a:solidFill>
                <a:srgbClr val="33333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6294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Blase</dc:creator>
  <cp:lastModifiedBy>John Blase</cp:lastModifiedBy>
  <cp:revision>5</cp:revision>
  <dcterms:created xsi:type="dcterms:W3CDTF">2019-04-26T07:38:35Z</dcterms:created>
  <dcterms:modified xsi:type="dcterms:W3CDTF">2019-04-26T07:52:26Z</dcterms:modified>
</cp:coreProperties>
</file>