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n-widescreen" id="{402ACD90-B36A-43CD-8AB8-85DBB0137D87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FF"/>
    <a:srgbClr val="4BACC6"/>
    <a:srgbClr val="F5F5F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7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3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6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8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9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5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9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9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5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4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6DF16-AD6C-4043-972B-6A97189C1838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2886E-295B-424C-B558-17FCB0058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0481B40-FE57-4B3B-9B48-87CF811F9204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C5936C-8E83-44C0-A2CE-BEACB8F51489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F5F5F5"/>
                </a:gs>
                <a:gs pos="100000">
                  <a:srgbClr val="E6E6E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A63BC3-31C4-46F7-945F-85228F0D4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10" y="63843"/>
              <a:ext cx="7366381" cy="19496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EA9F51-8A5B-44A3-BB88-D7353BE371F3}"/>
                </a:ext>
              </a:extLst>
            </p:cNvPr>
            <p:cNvSpPr txBox="1"/>
            <p:nvPr/>
          </p:nvSpPr>
          <p:spPr>
            <a:xfrm>
              <a:off x="108438" y="2510160"/>
              <a:ext cx="892712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900" b="1" dirty="0">
                  <a:solidFill>
                    <a:srgbClr val="4BACC6"/>
                  </a:solidFill>
                </a:rPr>
                <a:t>test our NEW interactive guidelines – visit us in booth 3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FFCBDAD-DD8D-4C15-BC98-9CD5750ABB7E}"/>
                </a:ext>
              </a:extLst>
            </p:cNvPr>
            <p:cNvGrpSpPr/>
            <p:nvPr/>
          </p:nvGrpSpPr>
          <p:grpSpPr>
            <a:xfrm>
              <a:off x="108438" y="3545451"/>
              <a:ext cx="8927123" cy="3068388"/>
              <a:chOff x="-510783" y="3104292"/>
              <a:chExt cx="10172658" cy="349649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B7D021-23A0-423D-976D-0208379B4938}"/>
                  </a:ext>
                </a:extLst>
              </p:cNvPr>
              <p:cNvSpPr txBox="1"/>
              <p:nvPr/>
            </p:nvSpPr>
            <p:spPr>
              <a:xfrm>
                <a:off x="6330021" y="3104292"/>
                <a:ext cx="3331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4BACC6"/>
                    </a:solidFill>
                  </a:rPr>
                  <a:t>treatment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1E6D501-51D5-4210-810D-6AFA367644D2}"/>
                  </a:ext>
                </a:extLst>
              </p:cNvPr>
              <p:cNvGrpSpPr/>
              <p:nvPr/>
            </p:nvGrpSpPr>
            <p:grpSpPr>
              <a:xfrm>
                <a:off x="6330021" y="3696935"/>
                <a:ext cx="3331854" cy="2903855"/>
                <a:chOff x="92140" y="3736983"/>
                <a:chExt cx="3331854" cy="290385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A7DED609-06DE-4B4F-9915-3946CACD06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9830"/>
                <a:stretch/>
              </p:blipFill>
              <p:spPr>
                <a:xfrm>
                  <a:off x="92140" y="3736983"/>
                  <a:ext cx="3331854" cy="2903855"/>
                </a:xfrm>
                <a:prstGeom prst="rect">
                  <a:avLst/>
                </a:prstGeom>
                <a:ln>
                  <a:solidFill>
                    <a:srgbClr val="333333"/>
                  </a:solidFill>
                </a:ln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AA079F1-B27E-4728-A34E-082F3D5577CF}"/>
                    </a:ext>
                  </a:extLst>
                </p:cNvPr>
                <p:cNvSpPr/>
                <p:nvPr/>
              </p:nvSpPr>
              <p:spPr>
                <a:xfrm>
                  <a:off x="2981325" y="3774281"/>
                  <a:ext cx="414338" cy="1166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969D7E-A0EA-45A5-BDC2-F88F88E4870B}"/>
                  </a:ext>
                </a:extLst>
              </p:cNvPr>
              <p:cNvSpPr txBox="1"/>
              <p:nvPr/>
            </p:nvSpPr>
            <p:spPr>
              <a:xfrm>
                <a:off x="-510783" y="3104292"/>
                <a:ext cx="3331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4BACC6"/>
                    </a:solidFill>
                  </a:rPr>
                  <a:t>diagnosis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83B930D-6F20-47C8-B7C8-9C61222A7E37}"/>
                  </a:ext>
                </a:extLst>
              </p:cNvPr>
              <p:cNvGrpSpPr/>
              <p:nvPr/>
            </p:nvGrpSpPr>
            <p:grpSpPr>
              <a:xfrm>
                <a:off x="-510783" y="3696935"/>
                <a:ext cx="3328262" cy="2903855"/>
                <a:chOff x="3516134" y="3736983"/>
                <a:chExt cx="3328262" cy="2903855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538F406C-4D86-40C1-A9FD-8A4F4CF1AC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9733"/>
                <a:stretch/>
              </p:blipFill>
              <p:spPr>
                <a:xfrm>
                  <a:off x="3516134" y="3736983"/>
                  <a:ext cx="3328262" cy="2903855"/>
                </a:xfrm>
                <a:prstGeom prst="rect">
                  <a:avLst/>
                </a:prstGeom>
                <a:ln>
                  <a:solidFill>
                    <a:srgbClr val="333333"/>
                  </a:solidFill>
                </a:ln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25295B9-A6C1-45C2-B262-B66E530FE1D7}"/>
                    </a:ext>
                  </a:extLst>
                </p:cNvPr>
                <p:cNvSpPr/>
                <p:nvPr/>
              </p:nvSpPr>
              <p:spPr>
                <a:xfrm>
                  <a:off x="6405562" y="3774281"/>
                  <a:ext cx="414338" cy="1166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C3CDC3-2E2A-4B00-9FBF-3FE25C44865F}"/>
                  </a:ext>
                </a:extLst>
              </p:cNvPr>
              <p:cNvSpPr txBox="1"/>
              <p:nvPr/>
            </p:nvSpPr>
            <p:spPr>
              <a:xfrm>
                <a:off x="2906027" y="3104292"/>
                <a:ext cx="3331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4BACC6"/>
                    </a:solidFill>
                  </a:rPr>
                  <a:t>prognosis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825DD81-F534-493E-99D1-4738005A05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9785"/>
              <a:stretch/>
            </p:blipFill>
            <p:spPr>
              <a:xfrm>
                <a:off x="2906860" y="3696935"/>
                <a:ext cx="3330188" cy="2903855"/>
              </a:xfrm>
              <a:prstGeom prst="rect">
                <a:avLst/>
              </a:prstGeom>
              <a:ln>
                <a:solidFill>
                  <a:srgbClr val="333333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6294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14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Blase</dc:creator>
  <cp:lastModifiedBy>John Blase</cp:lastModifiedBy>
  <cp:revision>6</cp:revision>
  <dcterms:created xsi:type="dcterms:W3CDTF">2019-04-26T07:38:35Z</dcterms:created>
  <dcterms:modified xsi:type="dcterms:W3CDTF">2019-04-26T07:52:18Z</dcterms:modified>
</cp:coreProperties>
</file>